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D91F16-0BC7-4406-9434-0F033C341F0E}" v="7" dt="2026-06-08T11:52:24.68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99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ton, Dillard C CIV USN ONR GLOBAL LONDON (USA)" userId="17b832ab-afa7-49f3-9b37-4354288d0c5e" providerId="ADAL" clId="{1B96047B-84FE-474E-80CE-39B185B258CA}"/>
    <pc:docChg chg="undo custSel modSld">
      <pc:chgData name="Patton, Dillard C CIV USN ONR GLOBAL LONDON (USA)" userId="17b832ab-afa7-49f3-9b37-4354288d0c5e" providerId="ADAL" clId="{1B96047B-84FE-474E-80CE-39B185B258CA}" dt="2026-06-08T11:57:23.263" v="415" actId="20577"/>
      <pc:docMkLst>
        <pc:docMk/>
      </pc:docMkLst>
      <pc:sldChg chg="addSp delSp modSp mod">
        <pc:chgData name="Patton, Dillard C CIV USN ONR GLOBAL LONDON (USA)" userId="17b832ab-afa7-49f3-9b37-4354288d0c5e" providerId="ADAL" clId="{1B96047B-84FE-474E-80CE-39B185B258CA}" dt="2026-06-08T11:57:23.263" v="415" actId="20577"/>
        <pc:sldMkLst>
          <pc:docMk/>
          <pc:sldMk cId="0" sldId="256"/>
        </pc:sldMkLst>
        <pc:spChg chg="mod">
          <ac:chgData name="Patton, Dillard C CIV USN ONR GLOBAL LONDON (USA)" userId="17b832ab-afa7-49f3-9b37-4354288d0c5e" providerId="ADAL" clId="{1B96047B-84FE-474E-80CE-39B185B258CA}" dt="2026-06-08T11:29:48.194" v="211" actId="404"/>
          <ac:spMkLst>
            <pc:docMk/>
            <pc:sldMk cId="0" sldId="256"/>
            <ac:spMk id="2" creationId="{00000000-0000-0000-0000-000000000000}"/>
          </ac:spMkLst>
        </pc:spChg>
        <pc:spChg chg="del">
          <ac:chgData name="Patton, Dillard C CIV USN ONR GLOBAL LONDON (USA)" userId="17b832ab-afa7-49f3-9b37-4354288d0c5e" providerId="ADAL" clId="{1B96047B-84FE-474E-80CE-39B185B258CA}" dt="2026-06-08T11:33:22.397" v="217" actId="478"/>
          <ac:spMkLst>
            <pc:docMk/>
            <pc:sldMk cId="0" sldId="256"/>
            <ac:spMk id="6" creationId="{00000000-0000-0000-0000-000000000000}"/>
          </ac:spMkLst>
        </pc:spChg>
        <pc:spChg chg="mod">
          <ac:chgData name="Patton, Dillard C CIV USN ONR GLOBAL LONDON (USA)" userId="17b832ab-afa7-49f3-9b37-4354288d0c5e" providerId="ADAL" clId="{1B96047B-84FE-474E-80CE-39B185B258CA}" dt="2026-06-08T11:57:23.263" v="415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Patton, Dillard C CIV USN ONR GLOBAL LONDON (USA)" userId="17b832ab-afa7-49f3-9b37-4354288d0c5e" providerId="ADAL" clId="{1B96047B-84FE-474E-80CE-39B185B258CA}" dt="2026-06-08T11:42:54.089" v="263" actId="1036"/>
          <ac:spMkLst>
            <pc:docMk/>
            <pc:sldMk cId="0" sldId="256"/>
            <ac:spMk id="9" creationId="{00000000-0000-0000-0000-000000000000}"/>
          </ac:spMkLst>
        </pc:spChg>
        <pc:spChg chg="mod">
          <ac:chgData name="Patton, Dillard C CIV USN ONR GLOBAL LONDON (USA)" userId="17b832ab-afa7-49f3-9b37-4354288d0c5e" providerId="ADAL" clId="{1B96047B-84FE-474E-80CE-39B185B258CA}" dt="2026-06-08T11:26:35.668" v="13" actId="20577"/>
          <ac:spMkLst>
            <pc:docMk/>
            <pc:sldMk cId="0" sldId="256"/>
            <ac:spMk id="10" creationId="{00000000-0000-0000-0000-000000000000}"/>
          </ac:spMkLst>
        </pc:spChg>
        <pc:spChg chg="add mod">
          <ac:chgData name="Patton, Dillard C CIV USN ONR GLOBAL LONDON (USA)" userId="17b832ab-afa7-49f3-9b37-4354288d0c5e" providerId="ADAL" clId="{1B96047B-84FE-474E-80CE-39B185B258CA}" dt="2026-06-08T11:52:23.085" v="388" actId="21"/>
          <ac:spMkLst>
            <pc:docMk/>
            <pc:sldMk cId="0" sldId="256"/>
            <ac:spMk id="12" creationId="{7C197956-A6E2-7C86-9D5B-E88DCA60F615}"/>
          </ac:spMkLst>
        </pc:spChg>
      </pc:sldChg>
    </pc:docChg>
  </pc:docChgLst>
  <pc:docChgLst>
    <pc:chgData name="Huff, Chelsea A CIV USN ONR GLOBAL LONDON (USA)" userId="79c51f5e-2de3-42c8-8427-e8b800356c5e" providerId="ADAL" clId="{0DE912A4-28C7-4FFB-B5BF-1D9F06A9B52D}"/>
    <pc:docChg chg="modSld">
      <pc:chgData name="Huff, Chelsea A CIV USN ONR GLOBAL LONDON (USA)" userId="79c51f5e-2de3-42c8-8427-e8b800356c5e" providerId="ADAL" clId="{0DE912A4-28C7-4FFB-B5BF-1D9F06A9B52D}" dt="2026-06-08T10:04:25.098" v="1" actId="20577"/>
      <pc:docMkLst>
        <pc:docMk/>
      </pc:docMkLst>
      <pc:sldChg chg="modSp mod">
        <pc:chgData name="Huff, Chelsea A CIV USN ONR GLOBAL LONDON (USA)" userId="79c51f5e-2de3-42c8-8427-e8b800356c5e" providerId="ADAL" clId="{0DE912A4-28C7-4FFB-B5BF-1D9F06A9B52D}" dt="2026-06-08T10:04:25.098" v="1" actId="20577"/>
        <pc:sldMkLst>
          <pc:docMk/>
          <pc:sldMk cId="0" sldId="256"/>
        </pc:sldMkLst>
        <pc:spChg chg="mod">
          <ac:chgData name="Huff, Chelsea A CIV USN ONR GLOBAL LONDON (USA)" userId="79c51f5e-2de3-42c8-8427-e8b800356c5e" providerId="ADAL" clId="{0DE912A4-28C7-4FFB-B5BF-1D9F06A9B52D}" dt="2026-06-08T10:04:25.098" v="1" actId="20577"/>
          <ac:spMkLst>
            <pc:docMk/>
            <pc:sldMk cId="0" sldId="256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40898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7675" y="180975"/>
            <a:ext cx="1524000" cy="70485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8048625" y="238125"/>
            <a:ext cx="552450" cy="552450"/>
          </a:xfrm>
          <a:custGeom>
            <a:avLst/>
            <a:gdLst/>
            <a:ahLst/>
            <a:cxnLst/>
            <a:rect l="l" t="t" r="r" b="b"/>
            <a:pathLst>
              <a:path w="552450" h="552450">
                <a:moveTo>
                  <a:pt x="276225" y="0"/>
                </a:moveTo>
                <a:lnTo>
                  <a:pt x="226580" y="4451"/>
                </a:lnTo>
                <a:lnTo>
                  <a:pt x="179852" y="17284"/>
                </a:lnTo>
                <a:lnTo>
                  <a:pt x="136821" y="37718"/>
                </a:lnTo>
                <a:lnTo>
                  <a:pt x="98268" y="64973"/>
                </a:lnTo>
                <a:lnTo>
                  <a:pt x="64973" y="98268"/>
                </a:lnTo>
                <a:lnTo>
                  <a:pt x="37719" y="136821"/>
                </a:lnTo>
                <a:lnTo>
                  <a:pt x="17284" y="179852"/>
                </a:lnTo>
                <a:lnTo>
                  <a:pt x="4451" y="226580"/>
                </a:lnTo>
                <a:lnTo>
                  <a:pt x="0" y="276225"/>
                </a:lnTo>
                <a:lnTo>
                  <a:pt x="4451" y="325869"/>
                </a:lnTo>
                <a:lnTo>
                  <a:pt x="17284" y="372597"/>
                </a:lnTo>
                <a:lnTo>
                  <a:pt x="37718" y="415628"/>
                </a:lnTo>
                <a:lnTo>
                  <a:pt x="64973" y="454181"/>
                </a:lnTo>
                <a:lnTo>
                  <a:pt x="98268" y="487476"/>
                </a:lnTo>
                <a:lnTo>
                  <a:pt x="136821" y="514731"/>
                </a:lnTo>
                <a:lnTo>
                  <a:pt x="179852" y="535165"/>
                </a:lnTo>
                <a:lnTo>
                  <a:pt x="226580" y="547998"/>
                </a:lnTo>
                <a:lnTo>
                  <a:pt x="276225" y="552450"/>
                </a:lnTo>
                <a:lnTo>
                  <a:pt x="325869" y="547998"/>
                </a:lnTo>
                <a:lnTo>
                  <a:pt x="372597" y="535165"/>
                </a:lnTo>
                <a:lnTo>
                  <a:pt x="415628" y="514731"/>
                </a:lnTo>
                <a:lnTo>
                  <a:pt x="454181" y="487476"/>
                </a:lnTo>
                <a:lnTo>
                  <a:pt x="487476" y="454181"/>
                </a:lnTo>
                <a:lnTo>
                  <a:pt x="514731" y="415628"/>
                </a:lnTo>
                <a:lnTo>
                  <a:pt x="535165" y="372597"/>
                </a:lnTo>
                <a:lnTo>
                  <a:pt x="547998" y="325869"/>
                </a:lnTo>
                <a:lnTo>
                  <a:pt x="552450" y="276225"/>
                </a:lnTo>
                <a:lnTo>
                  <a:pt x="547998" y="226580"/>
                </a:lnTo>
                <a:lnTo>
                  <a:pt x="535165" y="179852"/>
                </a:lnTo>
                <a:lnTo>
                  <a:pt x="514730" y="136821"/>
                </a:lnTo>
                <a:lnTo>
                  <a:pt x="487476" y="98268"/>
                </a:lnTo>
                <a:lnTo>
                  <a:pt x="454181" y="64973"/>
                </a:lnTo>
                <a:lnTo>
                  <a:pt x="415628" y="37719"/>
                </a:lnTo>
                <a:lnTo>
                  <a:pt x="372597" y="17284"/>
                </a:lnTo>
                <a:lnTo>
                  <a:pt x="325869" y="4451"/>
                </a:lnTo>
                <a:lnTo>
                  <a:pt x="2762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781925" y="0"/>
            <a:ext cx="1076325" cy="1028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29634" y="361632"/>
            <a:ext cx="2083435" cy="334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91126" y="1290574"/>
            <a:ext cx="4314825" cy="248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57400" y="38877"/>
            <a:ext cx="5753100" cy="60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dirty="0"/>
              <a:t>&lt;Insert Title of White Paper&gt;</a:t>
            </a:r>
            <a:br>
              <a:rPr lang="en-US" spc="-20" dirty="0"/>
            </a:br>
            <a:r>
              <a:rPr lang="en-US" sz="1800" spc="-20" dirty="0"/>
              <a:t>&lt;Insert Lead Performer Name&gt;</a:t>
            </a:r>
            <a:endParaRPr lang="en-US" spc="-20" dirty="0"/>
          </a:p>
        </p:txBody>
      </p:sp>
      <p:grpSp>
        <p:nvGrpSpPr>
          <p:cNvPr id="3" name="object 3"/>
          <p:cNvGrpSpPr/>
          <p:nvPr/>
        </p:nvGrpSpPr>
        <p:grpSpPr>
          <a:xfrm>
            <a:off x="228600" y="1266825"/>
            <a:ext cx="8686800" cy="5334000"/>
            <a:chOff x="228600" y="1266825"/>
            <a:chExt cx="8686800" cy="5334000"/>
          </a:xfrm>
        </p:grpSpPr>
        <p:sp>
          <p:nvSpPr>
            <p:cNvPr id="4" name="object 4"/>
            <p:cNvSpPr/>
            <p:nvPr/>
          </p:nvSpPr>
          <p:spPr>
            <a:xfrm>
              <a:off x="228600" y="3905250"/>
              <a:ext cx="8686800" cy="0"/>
            </a:xfrm>
            <a:custGeom>
              <a:avLst/>
              <a:gdLst/>
              <a:ahLst/>
              <a:cxnLst/>
              <a:rect l="l" t="t" r="r" b="b"/>
              <a:pathLst>
                <a:path w="8686800">
                  <a:moveTo>
                    <a:pt x="0" y="0"/>
                  </a:moveTo>
                  <a:lnTo>
                    <a:pt x="8686800" y="0"/>
                  </a:lnTo>
                </a:path>
              </a:pathLst>
            </a:custGeom>
            <a:ln w="38100">
              <a:solidFill>
                <a:srgbClr val="07297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62475" y="1285875"/>
              <a:ext cx="19050" cy="5295900"/>
            </a:xfrm>
            <a:custGeom>
              <a:avLst/>
              <a:gdLst/>
              <a:ahLst/>
              <a:cxnLst/>
              <a:rect l="l" t="t" r="r" b="b"/>
              <a:pathLst>
                <a:path w="19050" h="5295900">
                  <a:moveTo>
                    <a:pt x="0" y="0"/>
                  </a:moveTo>
                  <a:lnTo>
                    <a:pt x="19050" y="5295900"/>
                  </a:lnTo>
                </a:path>
              </a:pathLst>
            </a:custGeom>
            <a:ln w="38100">
              <a:solidFill>
                <a:srgbClr val="07297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28600" y="3908818"/>
            <a:ext cx="3236595" cy="217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lang="en-US" sz="1600" spc="-20" dirty="0">
                <a:latin typeface="Calibri"/>
                <a:cs typeface="Calibri"/>
              </a:rPr>
              <a:t>Research</a:t>
            </a:r>
            <a:r>
              <a:rPr lang="en-US" sz="1600" spc="-15" dirty="0">
                <a:latin typeface="Calibri"/>
                <a:cs typeface="Calibri"/>
              </a:rPr>
              <a:t> </a:t>
            </a:r>
            <a:r>
              <a:rPr lang="en-US" sz="1600" spc="-10" dirty="0">
                <a:latin typeface="Calibri"/>
                <a:cs typeface="Calibri"/>
              </a:rPr>
              <a:t>Objective(s):</a:t>
            </a: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lang="en-US" sz="1600" spc="-10" dirty="0">
                <a:latin typeface="Calibri"/>
                <a:cs typeface="Calibri"/>
              </a:rPr>
              <a:t>Technical Approach:</a:t>
            </a: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lang="en-US" sz="1600" spc="-10" dirty="0">
                <a:latin typeface="Calibri"/>
                <a:cs typeface="Calibri"/>
              </a:rPr>
              <a:t>Desired Research Output(s):</a:t>
            </a: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681346" y="4329684"/>
          <a:ext cx="4347208" cy="1973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550" b="1" spc="-10" dirty="0">
                          <a:latin typeface="Arial"/>
                          <a:cs typeface="Arial"/>
                        </a:rPr>
                        <a:t>Performers: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Labor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PI</a:t>
                      </a:r>
                      <a:r>
                        <a:rPr sz="155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0" y="976185"/>
            <a:ext cx="8981252" cy="24301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15"/>
              </a:spcBef>
            </a:pPr>
            <a:r>
              <a:rPr lang="en-US" sz="1400" b="1" dirty="0">
                <a:latin typeface="Times New Roman"/>
                <a:cs typeface="Times New Roman"/>
              </a:rPr>
              <a:t>Global-X Challenge 26.1: </a:t>
            </a:r>
            <a:r>
              <a:rPr sz="1400" b="1" dirty="0">
                <a:latin typeface="Times New Roman"/>
                <a:cs typeface="Times New Roman"/>
              </a:rPr>
              <a:t>AI-Native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Air</a:t>
            </a:r>
            <a:r>
              <a:rPr sz="1400" b="1" spc="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Interface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for</a:t>
            </a:r>
            <a:r>
              <a:rPr sz="1400" b="1" spc="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Tactical </a:t>
            </a:r>
            <a:r>
              <a:rPr sz="1400" b="1" dirty="0">
                <a:latin typeface="Times New Roman"/>
                <a:cs typeface="Times New Roman"/>
              </a:rPr>
              <a:t>Communication</a:t>
            </a:r>
            <a:r>
              <a:rPr sz="1400" b="1" spc="1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Networks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18303" y="3962336"/>
            <a:ext cx="4168775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dirty="0">
                <a:latin typeface="Arial"/>
                <a:cs typeface="Arial"/>
              </a:rPr>
              <a:t>Performers</a:t>
            </a:r>
            <a:r>
              <a:rPr sz="1550" spc="13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&amp;</a:t>
            </a:r>
            <a:r>
              <a:rPr sz="1550" spc="9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Requested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Funding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up</a:t>
            </a:r>
            <a:r>
              <a:rPr sz="1550" spc="3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to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spc="-10" dirty="0">
                <a:latin typeface="Arial"/>
                <a:cs typeface="Arial"/>
              </a:rPr>
              <a:t>$</a:t>
            </a:r>
            <a:r>
              <a:rPr lang="en-US" sz="1550" spc="-10" dirty="0">
                <a:latin typeface="Arial"/>
                <a:cs typeface="Arial"/>
              </a:rPr>
              <a:t>2</a:t>
            </a:r>
            <a:r>
              <a:rPr sz="1550" spc="-10" dirty="0">
                <a:latin typeface="Arial"/>
                <a:cs typeface="Arial"/>
              </a:rPr>
              <a:t>50k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91126" y="1290574"/>
            <a:ext cx="4314825" cy="2486025"/>
          </a:xfrm>
          <a:prstGeom prst="rect">
            <a:avLst/>
          </a:prstGeom>
          <a:solidFill>
            <a:srgbClr val="4F81BC"/>
          </a:solidFill>
          <a:ln w="25400">
            <a:solidFill>
              <a:srgbClr val="385D8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1800">
              <a:latin typeface="Times New Roman"/>
              <a:cs typeface="Times New Roman"/>
            </a:endParaRPr>
          </a:p>
          <a:p>
            <a:pPr marL="1462405" marR="127000" indent="-1328420">
              <a:lnSpc>
                <a:spcPct val="100800"/>
              </a:lnSpc>
              <a:spcBef>
                <a:spcPts val="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Graphic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Illustration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representing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concept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White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Paper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7C197956-A6E2-7C86-9D5B-E88DCA60F615}"/>
              </a:ext>
            </a:extLst>
          </p:cNvPr>
          <p:cNvSpPr txBox="1"/>
          <p:nvPr/>
        </p:nvSpPr>
        <p:spPr>
          <a:xfrm>
            <a:off x="167259" y="1274912"/>
            <a:ext cx="4295395" cy="151002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spcBef>
                <a:spcPts val="244"/>
              </a:spcBef>
            </a:pPr>
            <a:r>
              <a:rPr lang="en-US" sz="1600" spc="-10" dirty="0">
                <a:latin typeface="Calibri"/>
                <a:cs typeface="Calibri"/>
              </a:rPr>
              <a:t>Background:</a:t>
            </a: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r>
              <a:rPr lang="en-US" sz="1600" spc="-10" dirty="0">
                <a:latin typeface="Calibri"/>
                <a:cs typeface="Calibri"/>
              </a:rPr>
              <a:t>Operational Naval Relevance:</a:t>
            </a: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endParaRPr lang="en-US"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B76A12D697A64692D3B1AF301FD6B6" ma:contentTypeVersion="20" ma:contentTypeDescription="Create a new document." ma:contentTypeScope="" ma:versionID="8506665ff69aa13843c4907ab25a0a9b">
  <xsd:schema xmlns:xsd="http://www.w3.org/2001/XMLSchema" xmlns:xs="http://www.w3.org/2001/XMLSchema" xmlns:p="http://schemas.microsoft.com/office/2006/metadata/properties" xmlns:ns1="http://schemas.microsoft.com/sharepoint/v3" xmlns:ns2="7228c890-b48c-4019-8aee-f4476eca0f62" xmlns:ns3="d05be02e-eb3c-441c-965f-7791ecaf8ac5" targetNamespace="http://schemas.microsoft.com/office/2006/metadata/properties" ma:root="true" ma:fieldsID="d22e389a5024fc86359cfd5f0a8b4352" ns1:_="" ns2:_="" ns3:_="">
    <xsd:import namespace="http://schemas.microsoft.com/sharepoint/v3"/>
    <xsd:import namespace="7228c890-b48c-4019-8aee-f4476eca0f62"/>
    <xsd:import namespace="d05be02e-eb3c-441c-965f-7791ecaf8a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Notes" minOccurs="0"/>
                <xsd:element ref="ns2:MediaServiceBillingMetadata" minOccurs="0"/>
                <xsd:element ref="ns2:Date_x002f_Time" minOccurs="0"/>
                <xsd:element ref="ns2:Status" minOccurs="0"/>
                <xsd:element ref="ns2:UFR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28c890-b48c-4019-8aee-f4476eca0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cef215b-19b7-4691-95f4-27d2fe62d5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Notes" ma:index="23" nillable="true" ma:displayName="Notes" ma:default="" ma:format="Dropdown" ma:internalName="Notes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_x002f_Time" ma:index="25" nillable="true" ma:displayName="Date/Time Of Last Action" ma:format="DateTime" ma:internalName="Date_x002f_Time">
      <xsd:simpleType>
        <xsd:restriction base="dms:DateTime"/>
      </xsd:simpleType>
    </xsd:element>
    <xsd:element name="Status" ma:index="26" nillable="true" ma:displayName="Status" ma:default="Submitted" ma:description="This column should be updated to reflect status." ma:format="Dropdown" ma:internalName="Status">
      <xsd:simpleType>
        <xsd:restriction base="dms:Choice">
          <xsd:enumeration value="Submitted"/>
          <xsd:enumeration value="More Information Needed"/>
          <xsd:enumeration value="Approved"/>
          <xsd:enumeration value="Denied"/>
          <xsd:enumeration value="Decision Delayed"/>
        </xsd:restriction>
      </xsd:simpleType>
    </xsd:element>
    <xsd:element name="UFRNotes" ma:index="27" nillable="true" ma:displayName="UFR Notes" ma:format="Dropdown" ma:internalName="UFR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be02e-eb3c-441c-965f-7791ecaf8ac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387505-b2cb-40ee-b4ac-72df6becd6c5}" ma:internalName="TaxCatchAll" ma:showField="CatchAllData" ma:web="d05be02e-eb3c-441c-965f-7791ecaf8a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228c890-b48c-4019-8aee-f4476eca0f62">Submitted</Status>
    <_ip_UnifiedCompliancePolicyUIAction xmlns="http://schemas.microsoft.com/sharepoint/v3" xsi:nil="true"/>
    <lcf76f155ced4ddcb4097134ff3c332f xmlns="7228c890-b48c-4019-8aee-f4476eca0f62">
      <Terms xmlns="http://schemas.microsoft.com/office/infopath/2007/PartnerControls"/>
    </lcf76f155ced4ddcb4097134ff3c332f>
    <Date_x002f_Time xmlns="7228c890-b48c-4019-8aee-f4476eca0f62" xsi:nil="true"/>
    <TaxCatchAll xmlns="d05be02e-eb3c-441c-965f-7791ecaf8ac5" xsi:nil="true"/>
    <_ip_UnifiedCompliancePolicyProperties xmlns="http://schemas.microsoft.com/sharepoint/v3" xsi:nil="true"/>
    <Notes xmlns="7228c890-b48c-4019-8aee-f4476eca0f62" xsi:nil="true"/>
    <UFRNotes xmlns="7228c890-b48c-4019-8aee-f4476eca0f62" xsi:nil="true"/>
  </documentManagement>
</p:properties>
</file>

<file path=customXml/itemProps1.xml><?xml version="1.0" encoding="utf-8"?>
<ds:datastoreItem xmlns:ds="http://schemas.openxmlformats.org/officeDocument/2006/customXml" ds:itemID="{F6F21508-CC73-4DA8-A6ED-B7AB0059BF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E0A026-B08D-44F6-AE92-F41B14C5E8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228c890-b48c-4019-8aee-f4476eca0f62"/>
    <ds:schemaRef ds:uri="d05be02e-eb3c-441c-965f-7791ecaf8a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83B7FA-AC89-4B5A-85C7-FA16E24D4619}">
  <ds:schemaRefs>
    <ds:schemaRef ds:uri="http://schemas.microsoft.com/office/2006/metadata/properties"/>
    <ds:schemaRef ds:uri="http://schemas.microsoft.com/office/infopath/2007/PartnerControls"/>
    <ds:schemaRef ds:uri="7228c890-b48c-4019-8aee-f4476eca0f62"/>
    <ds:schemaRef ds:uri="http://schemas.microsoft.com/sharepoint/v3"/>
    <ds:schemaRef ds:uri="d05be02e-eb3c-441c-965f-7791ecaf8ac5"/>
  </ds:schemaRefs>
</ds:datastoreItem>
</file>

<file path=docMetadata/LabelInfo.xml><?xml version="1.0" encoding="utf-8"?>
<clbl:labelList xmlns:clbl="http://schemas.microsoft.com/office/2020/mipLabelMetadata">
  <clbl:label id="{b27ac744-d744-4b94-baa9-948b89b4017a}" enabled="1" method="Standard" siteId="{e3333e00-c877-4b87-b6ad-45e942de175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&lt;Insert Title of White Paper&gt; &lt;Insert Lead Performer Name&gt;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Huff, Chelsea A CIV USN ONR GLOBAL LONDON (USA)</cp:lastModifiedBy>
  <cp:revision>1</cp:revision>
  <dcterms:created xsi:type="dcterms:W3CDTF">2026-06-08T10:04:08Z</dcterms:created>
  <dcterms:modified xsi:type="dcterms:W3CDTF">2026-06-09T10:59:18Z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2026-03-03T00:00:00Z</vt:filetime>
  </property>
  <property fmtid="{D5CDD505-2E9C-101B-9397-08002B2CF9AE}" pid="3" name="LastSaved">
    <vt:filetime>2026-06-08T00:00:00Z</vt:filetime>
  </property>
  <property fmtid="{D5CDD505-2E9C-101B-9397-08002B2CF9AE}" pid="4" name="ContentTypeId">
    <vt:lpwstr>0x010100B6B76A12D697A64692D3B1AF301FD6B6</vt:lpwstr>
  </property>
  <property fmtid="{D5CDD505-2E9C-101B-9397-08002B2CF9AE}" pid="5" name="MediaServiceImageTags">
    <vt:lpwstr/>
  </property>
</Properties>
</file>